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79" r:id="rId2"/>
  </p:sldIdLst>
  <p:sldSz cx="9144000" cy="6858000" type="screen4x3"/>
  <p:notesSz cx="6858000" cy="987425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5427"/>
          </a:xfrm>
          <a:prstGeom prst="rect">
            <a:avLst/>
          </a:prstGeom>
        </p:spPr>
        <p:txBody>
          <a:bodyPr vert="horz" lIns="92153" tIns="46077" rIns="92153" bIns="46077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5427"/>
          </a:xfrm>
          <a:prstGeom prst="rect">
            <a:avLst/>
          </a:prstGeom>
        </p:spPr>
        <p:txBody>
          <a:bodyPr vert="horz" lIns="92153" tIns="46077" rIns="92153" bIns="46077" numCol="1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altLang="fr-FR" smtClean="0"/>
              <a:t>10/01/2026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71800" cy="495426"/>
          </a:xfrm>
          <a:prstGeom prst="rect">
            <a:avLst/>
          </a:prstGeom>
        </p:spPr>
        <p:txBody>
          <a:bodyPr vert="horz" lIns="92153" tIns="46077" rIns="92153" bIns="46077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378825"/>
            <a:ext cx="2971800" cy="495426"/>
          </a:xfrm>
          <a:prstGeom prst="rect">
            <a:avLst/>
          </a:prstGeom>
        </p:spPr>
        <p:txBody>
          <a:bodyPr vert="horz" lIns="92153" tIns="46077" rIns="92153" bIns="46077" numCol="1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5427"/>
          </a:xfrm>
          <a:prstGeom prst="rect">
            <a:avLst/>
          </a:prstGeom>
        </p:spPr>
        <p:txBody>
          <a:bodyPr vert="horz" lIns="92153" tIns="46077" rIns="92153" bIns="46077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5427"/>
          </a:xfrm>
          <a:prstGeom prst="rect">
            <a:avLst/>
          </a:prstGeom>
        </p:spPr>
        <p:txBody>
          <a:bodyPr vert="horz" lIns="92153" tIns="46077" rIns="92153" bIns="46077" numCol="1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altLang="fr-FR" smtClean="0"/>
              <a:t>10/01/2026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numCol="1" rtlCol="0" anchor="ctr"/>
          <a:lstStyle/>
          <a:p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1" y="4751983"/>
            <a:ext cx="5486400" cy="3887986"/>
          </a:xfrm>
          <a:prstGeom prst="rect">
            <a:avLst/>
          </a:prstGeom>
        </p:spPr>
        <p:txBody>
          <a:bodyPr vert="horz" lIns="92153" tIns="46077" rIns="92153" bIns="46077" numCol="1" rtlCol="0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71800" cy="495426"/>
          </a:xfrm>
          <a:prstGeom prst="rect">
            <a:avLst/>
          </a:prstGeom>
        </p:spPr>
        <p:txBody>
          <a:bodyPr vert="horz" lIns="92153" tIns="46077" rIns="92153" bIns="46077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6"/>
          </a:xfrm>
          <a:prstGeom prst="rect">
            <a:avLst/>
          </a:prstGeom>
        </p:spPr>
        <p:txBody>
          <a:bodyPr vert="horz" lIns="92153" tIns="46077" rIns="92153" bIns="46077" numCol="1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0C0F1F42-3858-446F-878C-04DA83196EBD}" type="slidenum">
              <a:rPr lang="fr-FR" altLang="fr-FR" smtClean="0"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32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numCol="1" anchor="b">
            <a:normAutofit/>
          </a:bodyPr>
          <a:lstStyle>
            <a:lvl1pPr algn="ctr">
              <a:defRPr sz="5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 numCol="1"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 numCol="1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numCol="1"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numCol="1"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 numCol="1"/>
          <a:lstStyle>
            <a:lvl1pPr>
              <a:defRPr sz="260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 numCol="1"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numCol="1" anchor="b">
            <a:normAutofit/>
          </a:bodyPr>
          <a:lstStyle>
            <a:lvl1pPr>
              <a:defRPr sz="24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alt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0D19E9A2-07CE-41AC-B038-D67156A90809}"/>
              </a:ext>
            </a:extLst>
          </p:cNvPr>
          <p:cNvSpPr txBox="1"/>
          <p:nvPr/>
        </p:nvSpPr>
        <p:spPr>
          <a:xfrm>
            <a:off x="4608706" y="734446"/>
            <a:ext cx="3908417" cy="1131079"/>
          </a:xfrm>
          <a:prstGeom prst="rect">
            <a:avLst/>
          </a:prstGeom>
          <a:noFill/>
          <a:ln>
            <a:solidFill>
              <a:srgbClr val="2D2D2D"/>
            </a:solidFill>
          </a:ln>
        </p:spPr>
        <p:txBody>
          <a:bodyPr wrap="square" numCol="1" rtlCol="0">
            <a:spAutoFit/>
          </a:bodyPr>
          <a:lstStyle/>
          <a:p>
            <a:pPr defTabSz="342900"/>
            <a:r>
              <a:rPr lang="fr-FR" altLang="fr-FR" dirty="0">
                <a:solidFill>
                  <a:srgbClr val="D0363B"/>
                </a:solidFill>
                <a:latin typeface="Century Gothic" panose="020B0502020202020204" pitchFamily="34" charset="0"/>
              </a:rPr>
              <a:t>CER COURTILS CONDUITE</a:t>
            </a:r>
          </a:p>
          <a:p>
            <a:pPr defTabSz="342900"/>
            <a:r>
              <a:rPr lang="fr-FR" altLang="fr-FR" dirty="0">
                <a:solidFill>
                  <a:srgbClr val="D0363B"/>
                </a:solidFill>
                <a:latin typeface="Century Gothic" panose="020B0502020202020204" pitchFamily="34" charset="0"/>
              </a:rPr>
              <a:t>5 rue de l’Europe </a:t>
            </a:r>
          </a:p>
          <a:p>
            <a:pPr defTabSz="342900"/>
            <a:r>
              <a:rPr lang="fr-FR" altLang="fr-FR">
                <a:solidFill>
                  <a:srgbClr val="D0363B"/>
                </a:solidFill>
                <a:latin typeface="Century Gothic" panose="020B0502020202020204" pitchFamily="34" charset="0"/>
              </a:rPr>
              <a:t>49310 </a:t>
            </a:r>
            <a:r>
              <a:rPr lang="fr-FR" altLang="fr-FR" dirty="0">
                <a:solidFill>
                  <a:srgbClr val="D0363B"/>
                </a:solidFill>
                <a:latin typeface="Century Gothic" panose="020B0502020202020204" pitchFamily="34" charset="0"/>
              </a:rPr>
              <a:t>Lys-Haut- Layon</a:t>
            </a:r>
          </a:p>
          <a:p>
            <a:pPr defTabSz="342900"/>
            <a:endParaRPr lang="fr-FR" altLang="fr-FR" sz="13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74798" y="2091781"/>
            <a:ext cx="2416708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900"/>
            <a:r>
              <a:rPr lang="fr-FR" alt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HORAIRES DES</a:t>
            </a:r>
            <a:br>
              <a:rPr lang="fr-FR" alt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fr-FR" alt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CODE</a:t>
            </a:r>
          </a:p>
        </p:txBody>
      </p:sp>
      <p:sp>
        <p:nvSpPr>
          <p:cNvPr id="51" name="Rectangle : avec coins arrondis en diagonale 50">
            <a:extLst>
              <a:ext uri="{FF2B5EF4-FFF2-40B4-BE49-F238E27FC236}">
                <a16:creationId xmlns:a16="http://schemas.microsoft.com/office/drawing/2014/main" id="{DB515F97-67CC-465E-B237-A8B4E1984C3E}"/>
              </a:ext>
            </a:extLst>
          </p:cNvPr>
          <p:cNvSpPr/>
          <p:nvPr/>
        </p:nvSpPr>
        <p:spPr>
          <a:xfrm>
            <a:off x="5987844" y="2085440"/>
            <a:ext cx="2611070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900"/>
            <a:r>
              <a:rPr lang="fr-FR" alt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alt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CONDUITE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421326" y="3245017"/>
            <a:ext cx="3007454" cy="17192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LUN.   </a:t>
            </a:r>
            <a:endParaRPr lang="fr-FR" altLang="fr-FR" sz="900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MAR.  </a:t>
            </a:r>
            <a:endParaRPr lang="fr-FR" alt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MER. 		         </a:t>
            </a:r>
            <a:r>
              <a:rPr lang="fr-FR" altLang="fr-FR" sz="900" dirty="0">
                <a:solidFill>
                  <a:srgbClr val="00B050"/>
                </a:solidFill>
                <a:latin typeface="Century Gothic" panose="020B0502020202020204" pitchFamily="34" charset="0"/>
              </a:rPr>
              <a:t>18h-19h30*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JEU.                          </a:t>
            </a:r>
            <a:r>
              <a:rPr lang="fr-FR" altLang="fr-FR" sz="900" dirty="0">
                <a:solidFill>
                  <a:srgbClr val="00B050"/>
                </a:solidFill>
                <a:latin typeface="Century Gothic" panose="020B0502020202020204" pitchFamily="34" charset="0"/>
              </a:rPr>
              <a:t>18h-19h30*</a:t>
            </a:r>
            <a:endParaRPr lang="fr-FR" alt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VEN. 			</a:t>
            </a:r>
            <a:endParaRPr lang="fr-FR" alt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alt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10h30 – 12h00 *    </a:t>
            </a:r>
            <a:r>
              <a:rPr lang="fr-FR" altLang="fr-FR" sz="900" dirty="0">
                <a:solidFill>
                  <a:srgbClr val="00B050"/>
                </a:solidFill>
                <a:latin typeface="Century Gothic" panose="020B0502020202020204" pitchFamily="34" charset="0"/>
              </a:rPr>
              <a:t>11h30-13h*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2985149" y="3157860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934929" y="2862152"/>
            <a:ext cx="641758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/>
            <a:r>
              <a:rPr lang="fr-FR" alt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1765954" y="2862152"/>
            <a:ext cx="1025552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/>
            <a:r>
              <a:rPr lang="fr-FR" alt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CBEA863-8AAC-4E96-99EE-0A7A36BD32E6}"/>
              </a:ext>
            </a:extLst>
          </p:cNvPr>
          <p:cNvSpPr txBox="1"/>
          <p:nvPr/>
        </p:nvSpPr>
        <p:spPr>
          <a:xfrm>
            <a:off x="6027718" y="3228354"/>
            <a:ext cx="2694956" cy="17192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LUN.   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8h00 – 12h00       </a:t>
            </a:r>
            <a:r>
              <a:rPr lang="fr-FR" altLang="fr-FR" sz="9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12h00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 – 20h00 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MAR</a:t>
            </a:r>
            <a:r>
              <a:rPr lang="fr-FR" altLang="fr-FR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.  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8h00 – 12h00       </a:t>
            </a:r>
            <a:r>
              <a:rPr lang="fr-FR" altLang="fr-FR" sz="9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12h00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 – 20h00 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MER.  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8h00 – 12h00       </a:t>
            </a:r>
            <a:r>
              <a:rPr lang="fr-FR" altLang="fr-FR" sz="9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12h00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 – 20h00</a:t>
            </a:r>
            <a:r>
              <a:rPr lang="fr-FR" altLang="fr-FR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JEU.   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8h00 – 12h00        </a:t>
            </a:r>
            <a:r>
              <a:rPr lang="fr-FR" altLang="fr-FR" sz="9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12h00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 – 20h00 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alt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 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8h00 – 12h00       </a:t>
            </a:r>
            <a:r>
              <a:rPr lang="fr-FR" altLang="fr-FR" sz="9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12h00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 – 20h00 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alt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8h00 – 12h00       </a:t>
            </a:r>
            <a:r>
              <a:rPr lang="fr-FR" altLang="fr-FR" sz="9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12h00</a:t>
            </a:r>
            <a:r>
              <a:rPr lang="fr-FR" altLang="fr-FR" sz="900" dirty="0">
                <a:solidFill>
                  <a:srgbClr val="C00000"/>
                </a:solidFill>
                <a:latin typeface="Century Gothic" panose="020B0502020202020204" pitchFamily="34" charset="0"/>
              </a:rPr>
              <a:t> – 20h00 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2721AB2-F5D4-4E63-A1BF-40281803E736}"/>
              </a:ext>
            </a:extLst>
          </p:cNvPr>
          <p:cNvSpPr txBox="1"/>
          <p:nvPr/>
        </p:nvSpPr>
        <p:spPr>
          <a:xfrm>
            <a:off x="6635778" y="2860803"/>
            <a:ext cx="641758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/>
            <a:r>
              <a:rPr lang="fr-FR" alt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B3175DB-C5AF-4677-914D-BCDAE94DD208}"/>
              </a:ext>
            </a:extLst>
          </p:cNvPr>
          <p:cNvSpPr txBox="1"/>
          <p:nvPr/>
        </p:nvSpPr>
        <p:spPr>
          <a:xfrm>
            <a:off x="7491571" y="2868920"/>
            <a:ext cx="1025552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/>
            <a:r>
              <a:rPr lang="fr-FR" alt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3AE5FE52-6330-4EAC-A804-318CE096F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4" y="2196087"/>
            <a:ext cx="444619" cy="44461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4" y="2176921"/>
            <a:ext cx="458768" cy="458401"/>
          </a:xfrm>
          <a:prstGeom prst="rect">
            <a:avLst/>
          </a:prstGeom>
        </p:spPr>
      </p:pic>
      <p:sp>
        <p:nvSpPr>
          <p:cNvPr id="16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104741" y="2069875"/>
            <a:ext cx="2664405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900"/>
            <a:r>
              <a:rPr lang="fr-FR" alt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alt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TESTS DE CODE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3223079" y="3245017"/>
            <a:ext cx="2600420" cy="17192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LUN. 			  </a:t>
            </a:r>
            <a:r>
              <a:rPr lang="fr-FR" altLang="fr-FR" sz="900" dirty="0">
                <a:solidFill>
                  <a:schemeClr val="accent5"/>
                </a:solidFill>
                <a:latin typeface="Century Gothic" panose="020B0502020202020204" pitchFamily="34" charset="0"/>
              </a:rPr>
              <a:t>10h00 – 11h00 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MAR. </a:t>
            </a:r>
            <a:endParaRPr lang="fr-FR" alt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MER. 			</a:t>
            </a:r>
            <a:r>
              <a:rPr lang="fr-FR" altLang="fr-FR" sz="1200" dirty="0">
                <a:solidFill>
                  <a:schemeClr val="accent5"/>
                </a:solidFill>
                <a:latin typeface="Century Gothic" panose="020B0502020202020204" pitchFamily="34" charset="0"/>
              </a:rPr>
              <a:t>  </a:t>
            </a:r>
            <a:r>
              <a:rPr lang="fr-FR" altLang="fr-FR" sz="900" dirty="0">
                <a:solidFill>
                  <a:schemeClr val="accent5"/>
                </a:solidFill>
                <a:latin typeface="Century Gothic" panose="020B0502020202020204" pitchFamily="34" charset="0"/>
              </a:rPr>
              <a:t>17h15 – 18h15</a:t>
            </a:r>
            <a:r>
              <a:rPr lang="fr-FR" altLang="fr-FR" sz="1200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endParaRPr lang="fr-FR" alt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alt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	  		  </a:t>
            </a:r>
            <a:r>
              <a:rPr lang="fr-FR" altLang="fr-FR" sz="900" dirty="0">
                <a:solidFill>
                  <a:schemeClr val="accent5"/>
                </a:solidFill>
                <a:latin typeface="Century Gothic" panose="020B0502020202020204" pitchFamily="34" charset="0"/>
              </a:rPr>
              <a:t>17h15 – 18h15 </a:t>
            </a:r>
          </a:p>
          <a:p>
            <a:pPr defTabSz="342900">
              <a:lnSpc>
                <a:spcPct val="150000"/>
              </a:lnSpc>
            </a:pPr>
            <a:r>
              <a:rPr lang="fr-FR" alt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alt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</a:t>
            </a:r>
            <a:endParaRPr lang="fr-FR" alt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5849268" y="3188920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3663217" y="2865501"/>
            <a:ext cx="641758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/>
            <a:r>
              <a:rPr lang="fr-FR" alt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4663540" y="2860804"/>
            <a:ext cx="1025552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900"/>
            <a:r>
              <a:rPr lang="fr-FR" alt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C34E6B-304D-47D7-8AF9-4BC6CF90058B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900" dirty="0">
                <a:latin typeface="Century Gothic" panose="020B0502020202020204" pitchFamily="34" charset="0"/>
              </a:rPr>
              <a:t>CRITÈRE 3.1 DU LABEL DE L’ETAT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3B935B0-45A8-4588-AD7A-063881508C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69" y="2170920"/>
            <a:ext cx="458768" cy="45840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4C43BB9-C1A4-4881-B3DA-136A44C052CB}"/>
              </a:ext>
            </a:extLst>
          </p:cNvPr>
          <p:cNvSpPr txBox="1"/>
          <p:nvPr/>
        </p:nvSpPr>
        <p:spPr>
          <a:xfrm>
            <a:off x="934929" y="5456669"/>
            <a:ext cx="7068425" cy="13080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*</a:t>
            </a:r>
            <a:r>
              <a:rPr lang="fr-FR" altLang="fr-FR" sz="11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Cours de code dispensé en présentiel par des enseignants de la conduite et de la sécurité routière titulaires d’une autorisation d’enseigner en cours de validité. </a:t>
            </a:r>
          </a:p>
          <a:p>
            <a:pPr algn="ctr"/>
            <a:r>
              <a:rPr lang="fr-FR" altLang="fr-FR" sz="1400" dirty="0">
                <a:solidFill>
                  <a:srgbClr val="00B050"/>
                </a:solidFill>
                <a:latin typeface="Century Gothic" panose="020B0502020202020204" pitchFamily="34" charset="0"/>
              </a:rPr>
              <a:t>*</a:t>
            </a:r>
            <a:r>
              <a:rPr lang="fr-FR" altLang="fr-FR" sz="11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Cours de code dispensé en distanciel via la plateforme C.E.R. par des enseignants de la conduite et de la sécurité routière titulaires d’une autorisation d’enseigner en cours de validité. </a:t>
            </a:r>
          </a:p>
          <a:p>
            <a:pPr algn="ctr"/>
            <a:endParaRPr lang="fr-FR" altLang="fr-FR" sz="11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ctr"/>
            <a:endParaRPr lang="fr-FR" alt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7529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216</Words>
  <Application>Microsoft Office PowerPoint</Application>
  <PresentationFormat>Affichage à l'écran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Century Gothic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gael Godineau</cp:lastModifiedBy>
  <cp:revision>197</cp:revision>
  <cp:lastPrinted>2026-01-10T07:18:41Z</cp:lastPrinted>
  <dcterms:created xsi:type="dcterms:W3CDTF">2016-11-16T10:38:42Z</dcterms:created>
  <dcterms:modified xsi:type="dcterms:W3CDTF">2026-01-10T07:18:44Z</dcterms:modified>
</cp:coreProperties>
</file>